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685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6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5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5609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63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05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5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8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5609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1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42A518-3888-4561-9850-552EC2B54FE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3DFC5C-68CA-4BBB-A9D7-DF9E87939C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07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81D77-A545-47FB-8275-3415604F5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Выездная школа </a:t>
            </a:r>
            <a:br>
              <a:rPr lang="ru-RU" dirty="0"/>
            </a:br>
            <a:r>
              <a:rPr lang="ru-RU" dirty="0" err="1"/>
              <a:t>ок</a:t>
            </a:r>
            <a:r>
              <a:rPr lang="ru-RU" dirty="0"/>
              <a:t> «ИЛИМ»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134566-FBD9-4372-A25C-26F1F4BCA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8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2F9BE-4CDE-4BF7-84DE-079B8265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инновационных способов обучения сегодня выступает выездная школа, актуальность которой в том, что она выступает современным методом познавательной деятельности учеников и экспериментальной площадкой в обучении, нацеленной на все возрастные категории учеников.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908CCB-6D5B-406F-9491-3203910FC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852164"/>
            <a:ext cx="8637563" cy="5005836"/>
          </a:xfrm>
        </p:spPr>
      </p:pic>
    </p:spTree>
    <p:extLst>
      <p:ext uri="{BB962C8B-B14F-4D97-AF65-F5344CB8AC3E}">
        <p14:creationId xmlns:p14="http://schemas.microsoft.com/office/powerpoint/2010/main" val="293843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2F9B0-541E-4802-A1BD-036C1137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подготавливается учебная программа по заранее продуманной теме. Это не система отдельных курсов, каждый из которых непосредственно привязан к преподавателю. Мы режиссируем всю программу, выбираем сюжет — одну или несколько тем, связанных между собой.</a:t>
            </a:r>
            <a:br>
              <a:rPr lang="ru-R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0E7EAD-5236-4635-8C45-57EE4A241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2" y="1688123"/>
            <a:ext cx="9003322" cy="4979963"/>
          </a:xfrm>
        </p:spPr>
      </p:pic>
    </p:spTree>
    <p:extLst>
      <p:ext uri="{BB962C8B-B14F-4D97-AF65-F5344CB8AC3E}">
        <p14:creationId xmlns:p14="http://schemas.microsoft.com/office/powerpoint/2010/main" val="255185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21434-1C53-4D58-9429-0554A2C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работа по подтверждению теории на практике: сбор и обработку данных, постановку экспериментов, построение моделей своими руками, компьютерное моделирование.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B1AC60-CD25-4DCF-BBCC-6EF76D518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9" y="1674055"/>
            <a:ext cx="8414504" cy="4801560"/>
          </a:xfrm>
        </p:spPr>
      </p:pic>
    </p:spTree>
    <p:extLst>
      <p:ext uri="{BB962C8B-B14F-4D97-AF65-F5344CB8AC3E}">
        <p14:creationId xmlns:p14="http://schemas.microsoft.com/office/powerpoint/2010/main" val="217892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B65DA-EEE6-433A-9561-5E0DB4DF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выездной школе нет деления на преподавателей и, условно, администраторов. Преподаватели курируют школьников, но ведущую роль выполняют учащиеся 11-х классов, что несомненно благоприятно влияет и на самих одиннадцатиклассников, и на </a:t>
            </a:r>
            <a:r>
              <a:rPr lang="ru-RU" sz="1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миксовые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группы учащихся.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B13DD2-8F13-4436-9CEE-0BADAC8D4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7" y="1575582"/>
            <a:ext cx="7976381" cy="4900033"/>
          </a:xfrm>
        </p:spPr>
      </p:pic>
    </p:spTree>
    <p:extLst>
      <p:ext uri="{BB962C8B-B14F-4D97-AF65-F5344CB8AC3E}">
        <p14:creationId xmlns:p14="http://schemas.microsoft.com/office/powerpoint/2010/main" val="155543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A2308-7152-4316-B01C-2910B7B4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каждый выезд — это путешествие во что-то новое и содержательное. Давно подмечено, что если ты занимаешься привычным делом в непривычном месте — где люди говорят на другом языке, или хотя бы где растут немножко другие деревья, — то ты развиваешься быстрее. Этот эффект новизны очень хорошо работает со школьниками.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CA949C-07FD-40C2-A9D5-967BBD4C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269570"/>
            <a:ext cx="5008445" cy="42060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46CA5C-24D2-4AAF-BF3F-18E0E6C16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269570"/>
            <a:ext cx="5148858" cy="42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611A39-E2CF-46FD-BB03-AD02E7C2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29995"/>
            <a:ext cx="10178322" cy="504959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участия в выездной школе ребята: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восстановятся после напряженной учебы в школе, отдохнут от компьютера и телевизора;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приобретут навык общения с самыми различными людьми;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реализуют свои лидерские качества;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получат возможность почувствовать себя в роли ученого, путешественника, натуралиста.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разовьют личностные качества (креативность, способность к оценочным суждениям и самоанализу, гибкость и оригинальность мышления, инициативность), которые необходимы человеку для жизни и продуктивной деятельности в современном мире.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306983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20</TotalTime>
  <Words>282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Helvetica</vt:lpstr>
      <vt:lpstr>Impact</vt:lpstr>
      <vt:lpstr>Symbol</vt:lpstr>
      <vt:lpstr>Times New Roman</vt:lpstr>
      <vt:lpstr>Эмблема</vt:lpstr>
      <vt:lpstr>Выездная школа  ок «ИЛИМ»</vt:lpstr>
      <vt:lpstr>Одним из инновационных способов обучения сегодня выступает выездная школа, актуальность которой в том, что она выступает современным методом познавательной деятельности учеников и экспериментальной площадкой в обучении, нацеленной на все возрастные категории учеников. </vt:lpstr>
      <vt:lpstr>подготавливается учебная программа по заранее продуманной теме. Это не система отдельных курсов, каждый из которых непосредственно привязан к преподавателю. Мы режиссируем всю программу, выбираем сюжет — одну или несколько тем, связанных между собой. </vt:lpstr>
      <vt:lpstr>Происходит работа по подтверждению теории на практике: сбор и обработку данных, постановку экспериментов, построение моделей своими руками, компьютерное моделирование.</vt:lpstr>
      <vt:lpstr>на выездной школе нет деления на преподавателей и, условно, администраторов. Преподаватели курируют школьников, но ведущую роль выполняют учащиеся 11-х классов, что несомненно благоприятно влияет и на самих одиннадцатиклассников, и на миксовые группы учащихся. </vt:lpstr>
      <vt:lpstr>каждый выезд — это путешествие во что-то новое и содержательное. Давно подмечено, что если ты занимаешься привычным делом в непривычном месте — где люди говорят на другом языке, или хотя бы где растут немножко другие деревья, — то ты развиваешься быстрее. Этот эффект новизны очень хорошо работает со школьниками.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Выездная школа  ок «ИЛИМ»</dc:title>
  <dc:creator>Рано Абдукова</dc:creator>
  <cp:lastModifiedBy>Рано Абдукова</cp:lastModifiedBy>
  <cp:revision>2</cp:revision>
  <dcterms:created xsi:type="dcterms:W3CDTF">2022-01-21T07:31:20Z</dcterms:created>
  <dcterms:modified xsi:type="dcterms:W3CDTF">2022-01-21T07:51:29Z</dcterms:modified>
</cp:coreProperties>
</file>